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fontAlgn="auto">
              <a:spcBef>
                <a:spcPts val="2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F82FA-6AA1-426A-9B05-0B9FD05414EA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49E22-6B84-4643-BD4C-4CE63A5AC9C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0FC1D-7A6F-4EFD-A033-A6EEE1187B21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69C29-6A25-4CB0-90D9-7914771E0A7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F7356-FC02-4CCD-BC9F-6DFA09D1A3E5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5663C-BDF1-4387-9878-2308BEAF21A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9AC5F-0CFF-4970-AC07-DDC00FC88E5B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E451-A197-431A-B1CC-79ABB13A693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DEDA8-B644-46CA-A00C-FFAF1ECD89CE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CE7B2-4236-4907-B4D4-2126257BFEF2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54C16-1F36-4120-94FD-E579C34E4CB3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834FA-C19A-4AEE-A5A3-A34B3591660D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BBF18-FDC8-41CA-94D4-0E8A8D5D5D4A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270F1-3148-4931-BC87-AB7CAA6D581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B59DE-6F15-48DA-9F2D-1B783E4D98B9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8B6D1-0207-4A42-8185-E6AA7EA2DB9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CB4A5-3078-4020-807F-19696BA76320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3641-41FA-454D-9CE4-CD85306FFA7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CA0B8-9489-4558-94C6-8D84E80F5B47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E6573-FA78-4AF5-9E73-E3CFD86EC95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31B07-C717-43F8-BB1C-84B45D4C2073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040DD-8A6C-4CBD-B7F4-DE811E74957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CD43C-3A34-4247-89A9-FA03C7EA78B0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9B6DB-D18E-416B-9E90-122C6CC7EE9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EF6E32-55A5-4F30-9D1E-4730BD72E049}" type="datetimeFigureOut">
              <a:rPr lang="en-US"/>
              <a:pPr>
                <a:defRPr/>
              </a:pPr>
              <a:t>12/17/2013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3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88AAC6-C803-4768-B5C3-14EBF3E48BD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  <p:sldLayoutId id="214748366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400" kern="120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sz="2200" kern="1200">
          <a:solidFill>
            <a:srgbClr val="595959"/>
          </a:solidFill>
          <a:latin typeface="+mn-lt"/>
          <a:ea typeface="+mn-ea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000" kern="1200">
          <a:solidFill>
            <a:srgbClr val="595959"/>
          </a:solidFill>
          <a:latin typeface="+mn-lt"/>
          <a:ea typeface="+mn-ea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+mn-lt"/>
          <a:ea typeface="+mn-ea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22388" y="1524000"/>
            <a:ext cx="6499225" cy="17256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dirty="0" smtClean="0">
                <a:latin typeface="Arial Black"/>
                <a:cs typeface="Arial Black"/>
              </a:rPr>
              <a:t>Waterpolo Visual System</a:t>
            </a:r>
            <a:endParaRPr lang="it-IT" dirty="0">
              <a:latin typeface="Arial Black"/>
              <a:cs typeface="Arial Black"/>
            </a:endParaRPr>
          </a:p>
        </p:txBody>
      </p:sp>
      <p:sp>
        <p:nvSpPr>
          <p:cNvPr id="14338" name="Sottotitolo 2"/>
          <p:cNvSpPr>
            <a:spLocks noGrp="1"/>
          </p:cNvSpPr>
          <p:nvPr>
            <p:ph type="subTitle" idx="1"/>
          </p:nvPr>
        </p:nvSpPr>
        <p:spPr>
          <a:xfrm>
            <a:off x="1322388" y="3298825"/>
            <a:ext cx="6499225" cy="917575"/>
          </a:xfrm>
        </p:spPr>
        <p:txBody>
          <a:bodyPr/>
          <a:lstStyle/>
          <a:p>
            <a:pPr>
              <a:buClr>
                <a:srgbClr val="6FB7D7"/>
              </a:buClr>
            </a:pPr>
            <a:r>
              <a:rPr lang="it-IT" smtClean="0">
                <a:solidFill>
                  <a:srgbClr val="898989"/>
                </a:solidFill>
              </a:rPr>
              <a:t>Ideato da ALESSIO PIAGGIO - ITALY</a:t>
            </a:r>
          </a:p>
        </p:txBody>
      </p:sp>
      <p:pic>
        <p:nvPicPr>
          <p:cNvPr id="14339" name="Immagine 3" descr="log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3175" y="4943475"/>
            <a:ext cx="343376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738" y="5127625"/>
            <a:ext cx="3125787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Waterpolo Visual System control interface</a:t>
            </a:r>
          </a:p>
        </p:txBody>
      </p:sp>
      <p:pic>
        <p:nvPicPr>
          <p:cNvPr id="15362" name="Segnaposto contenuto 5" descr="IMG_0545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INSTALLAZIONE</a:t>
            </a:r>
          </a:p>
        </p:txBody>
      </p:sp>
      <p:pic>
        <p:nvPicPr>
          <p:cNvPr id="16386" name="Segnaposto contenuto 3" descr="RETRO 1 IN ORIZZONTALE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Particolari / pozzetto espuls.</a:t>
            </a:r>
          </a:p>
        </p:txBody>
      </p:sp>
      <p:pic>
        <p:nvPicPr>
          <p:cNvPr id="4" name="Segnaposto contenuto 3" descr="IMG_330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46138" y="1527175"/>
            <a:ext cx="3209925" cy="4899025"/>
          </a:xfr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5" name="Immagine 4" descr="IMG_329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1527175"/>
            <a:ext cx="3267075" cy="489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18434" name="Segnaposto contenuto 3" descr="IMG_3306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49275" y="514350"/>
            <a:ext cx="3252788" cy="6021388"/>
          </a:xfrm>
        </p:spPr>
      </p:pic>
      <p:pic>
        <p:nvPicPr>
          <p:cNvPr id="18435" name="Immagine 4" descr="IMG_335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76675" y="514350"/>
            <a:ext cx="4818063" cy="321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Immagine 5" descr="456100_272737616148931_172917529464274_610665_339238099_o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6675" y="3768725"/>
            <a:ext cx="4818063" cy="276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4" name="Segnaposto contenuto 3" descr="540615_3390160587648_1078610702_3012688_1611510012_n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5600" y="523875"/>
            <a:ext cx="4746625" cy="256222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magine 4" descr="IMG_34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800" y="3773488"/>
            <a:ext cx="4089400" cy="2725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magine 5" descr="IMG_055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6663" y="344488"/>
            <a:ext cx="2035175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 descr="IMG_050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63" y="3592513"/>
            <a:ext cx="3603625" cy="2406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4" name="Segnaposto contenuto 3" descr="IMG_351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46125" y="357188"/>
            <a:ext cx="3403600" cy="6299200"/>
          </a:xfr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5" name="Immagine 4" descr="IMG_351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0263" y="357188"/>
            <a:ext cx="4152900" cy="623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>
          <a:xfrm>
            <a:off x="549275" y="244475"/>
            <a:ext cx="8042275" cy="1054100"/>
          </a:xfrm>
        </p:spPr>
        <p:txBody>
          <a:bodyPr/>
          <a:lstStyle/>
          <a:p>
            <a:pPr eaLnBrk="1" hangingPunct="1"/>
            <a:r>
              <a:rPr lang="it-IT" smtClean="0">
                <a:latin typeface="Arial Black" pitchFamily="34" charset="0"/>
              </a:rPr>
              <a:t>Virtual Trainer</a:t>
            </a:r>
          </a:p>
        </p:txBody>
      </p:sp>
      <p:pic>
        <p:nvPicPr>
          <p:cNvPr id="4" name="Segnaposto contenuto 3" descr="TIFF_VIRTUAL TRAINER_2011_Clip #5 0525.t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49275" y="1598613"/>
            <a:ext cx="3717925" cy="20066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magine 4" descr="TIFF_VIRTUAL TRAINER_2011_Clip #29 081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850" y="1598613"/>
            <a:ext cx="3568700" cy="200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magine 5" descr="VIRTUAL TRAINER_2011_Clip #10 0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275" y="3929063"/>
            <a:ext cx="3717925" cy="2092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 descr="TIFF_VIRTUAL TRAINER_2011_Clip #47 0428[1]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000" y="3967163"/>
            <a:ext cx="3511550" cy="1974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38</TotalTime>
  <Words>22</Words>
  <Application>Microsoft Macintosh PowerPoint</Application>
  <PresentationFormat>Presentazione su schermo (4:3)</PresentationFormat>
  <Paragraphs>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Brezza</vt:lpstr>
      <vt:lpstr>Waterpolo Visual System</vt:lpstr>
      <vt:lpstr>Waterpolo Visual System control interface</vt:lpstr>
      <vt:lpstr>INSTALLAZIONE</vt:lpstr>
      <vt:lpstr>Particolari / pozzetto espuls.</vt:lpstr>
      <vt:lpstr>Diapositiva 5</vt:lpstr>
      <vt:lpstr>Diapositiva 6</vt:lpstr>
      <vt:lpstr>Diapositiva 7</vt:lpstr>
      <vt:lpstr>Virtual Trainer</vt:lpstr>
    </vt:vector>
  </TitlesOfParts>
  <Company>mio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mio mio</dc:creator>
  <cp:lastModifiedBy>Alessio</cp:lastModifiedBy>
  <cp:revision>8</cp:revision>
  <dcterms:created xsi:type="dcterms:W3CDTF">2012-06-19T16:21:39Z</dcterms:created>
  <dcterms:modified xsi:type="dcterms:W3CDTF">2013-12-17T17:25:03Z</dcterms:modified>
</cp:coreProperties>
</file>